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  <p:sldId id="261" r:id="rId4"/>
    <p:sldId id="267" r:id="rId5"/>
    <p:sldId id="260" r:id="rId6"/>
    <p:sldId id="270" r:id="rId7"/>
    <p:sldId id="295" r:id="rId8"/>
    <p:sldId id="296" r:id="rId9"/>
    <p:sldId id="259" r:id="rId10"/>
    <p:sldId id="271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09A902-9CBE-4417-93C3-EC279C309938}" v="6" dt="2025-01-12T03:11:49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naiker Escalante" userId="c1e1673a5b1b3252" providerId="LiveId" clId="{0809A902-9CBE-4417-93C3-EC279C309938}"/>
    <pc:docChg chg="undo custSel addSld delSld modSld">
      <pc:chgData name="Yonaiker Escalante" userId="c1e1673a5b1b3252" providerId="LiveId" clId="{0809A902-9CBE-4417-93C3-EC279C309938}" dt="2025-01-12T03:11:49.579" v="73"/>
      <pc:docMkLst>
        <pc:docMk/>
      </pc:docMkLst>
      <pc:sldChg chg="modSp mod modTransition">
        <pc:chgData name="Yonaiker Escalante" userId="c1e1673a5b1b3252" providerId="LiveId" clId="{0809A902-9CBE-4417-93C3-EC279C309938}" dt="2025-01-12T03:11:37.366" v="71"/>
        <pc:sldMkLst>
          <pc:docMk/>
          <pc:sldMk cId="0" sldId="256"/>
        </pc:sldMkLst>
        <pc:spChg chg="mod">
          <ac:chgData name="Yonaiker Escalante" userId="c1e1673a5b1b3252" providerId="LiveId" clId="{0809A902-9CBE-4417-93C3-EC279C309938}" dt="2025-01-12T03:03:14.593" v="31" actId="14100"/>
          <ac:spMkLst>
            <pc:docMk/>
            <pc:sldMk cId="0" sldId="256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02.032" v="70"/>
        <pc:sldMkLst>
          <pc:docMk/>
          <pc:sldMk cId="0" sldId="257"/>
        </pc:sldMkLst>
        <pc:spChg chg="mod">
          <ac:chgData name="Yonaiker Escalante" userId="c1e1673a5b1b3252" providerId="LiveId" clId="{0809A902-9CBE-4417-93C3-EC279C309938}" dt="2025-01-12T02:52:23.653" v="27" actId="1038"/>
          <ac:spMkLst>
            <pc:docMk/>
            <pc:sldMk cId="0" sldId="257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59"/>
        </pc:sldMkLst>
        <pc:spChg chg="mod">
          <ac:chgData name="Yonaiker Escalante" userId="c1e1673a5b1b3252" providerId="LiveId" clId="{0809A902-9CBE-4417-93C3-EC279C309938}" dt="2025-01-12T03:07:02.404" v="45"/>
          <ac:spMkLst>
            <pc:docMk/>
            <pc:sldMk cId="0" sldId="259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60"/>
        </pc:sldMkLst>
        <pc:spChg chg="mod">
          <ac:chgData name="Yonaiker Escalante" userId="c1e1673a5b1b3252" providerId="LiveId" clId="{0809A902-9CBE-4417-93C3-EC279C309938}" dt="2025-01-12T03:04:27.413" v="34"/>
          <ac:spMkLst>
            <pc:docMk/>
            <pc:sldMk cId="0" sldId="260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1.411" v="72"/>
        <pc:sldMkLst>
          <pc:docMk/>
          <pc:sldMk cId="0" sldId="261"/>
        </pc:sldMkLst>
        <pc:spChg chg="mod">
          <ac:chgData name="Yonaiker Escalante" userId="c1e1673a5b1b3252" providerId="LiveId" clId="{0809A902-9CBE-4417-93C3-EC279C309938}" dt="2025-01-12T03:08:46.561" v="58" actId="1036"/>
          <ac:spMkLst>
            <pc:docMk/>
            <pc:sldMk cId="0" sldId="261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67"/>
        </pc:sldMkLst>
        <pc:spChg chg="mod">
          <ac:chgData name="Yonaiker Escalante" userId="c1e1673a5b1b3252" providerId="LiveId" clId="{0809A902-9CBE-4417-93C3-EC279C309938}" dt="2025-01-12T03:08:57.780" v="66" actId="1035"/>
          <ac:spMkLst>
            <pc:docMk/>
            <pc:sldMk cId="0" sldId="267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70"/>
        </pc:sldMkLst>
        <pc:spChg chg="mod">
          <ac:chgData name="Yonaiker Escalante" userId="c1e1673a5b1b3252" providerId="LiveId" clId="{0809A902-9CBE-4417-93C3-EC279C309938}" dt="2025-01-12T03:04:41.425" v="36" actId="20577"/>
          <ac:spMkLst>
            <pc:docMk/>
            <pc:sldMk cId="0" sldId="270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71"/>
        </pc:sldMkLst>
        <pc:spChg chg="mod">
          <ac:chgData name="Yonaiker Escalante" userId="c1e1673a5b1b3252" providerId="LiveId" clId="{0809A902-9CBE-4417-93C3-EC279C309938}" dt="2025-01-12T03:07:21.696" v="49" actId="20577"/>
          <ac:spMkLst>
            <pc:docMk/>
            <pc:sldMk cId="0" sldId="271"/>
            <ac:spMk id="2" creationId="{00000000-0000-0000-0000-000000000000}"/>
          </ac:spMkLst>
        </pc:spChg>
      </pc:sldChg>
      <pc:sldChg chg="del">
        <pc:chgData name="Yonaiker Escalante" userId="c1e1673a5b1b3252" providerId="LiveId" clId="{0809A902-9CBE-4417-93C3-EC279C309938}" dt="2025-01-12T03:07:51.874" v="50" actId="47"/>
        <pc:sldMkLst>
          <pc:docMk/>
          <pc:sldMk cId="0" sldId="293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294"/>
        </pc:sldMkLst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95"/>
        </pc:sldMkLst>
        <pc:spChg chg="mod">
          <ac:chgData name="Yonaiker Escalante" userId="c1e1673a5b1b3252" providerId="LiveId" clId="{0809A902-9CBE-4417-93C3-EC279C309938}" dt="2025-01-12T03:09:10.255" v="67" actId="20577"/>
          <ac:spMkLst>
            <pc:docMk/>
            <pc:sldMk cId="0" sldId="295"/>
            <ac:spMk id="2" creationId="{00000000-0000-0000-0000-000000000000}"/>
          </ac:spMkLst>
        </pc:spChg>
      </pc:sldChg>
      <pc:sldChg chg="modSp mod modTransition">
        <pc:chgData name="Yonaiker Escalante" userId="c1e1673a5b1b3252" providerId="LiveId" clId="{0809A902-9CBE-4417-93C3-EC279C309938}" dt="2025-01-12T03:11:49.579" v="73"/>
        <pc:sldMkLst>
          <pc:docMk/>
          <pc:sldMk cId="0" sldId="296"/>
        </pc:sldMkLst>
        <pc:spChg chg="mod">
          <ac:chgData name="Yonaiker Escalante" userId="c1e1673a5b1b3252" providerId="LiveId" clId="{0809A902-9CBE-4417-93C3-EC279C309938}" dt="2025-01-12T03:06:29.554" v="44" actId="20577"/>
          <ac:spMkLst>
            <pc:docMk/>
            <pc:sldMk cId="0" sldId="296"/>
            <ac:spMk id="2" creationId="{00000000-0000-0000-0000-000000000000}"/>
          </ac:spMkLst>
        </pc:spChg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297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1284069805" sldId="297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3784024655" sldId="297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451909260" sldId="298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2556977126" sldId="298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2273923797" sldId="299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3270563469" sldId="299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2868179004" sldId="300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3728370630" sldId="300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787649212" sldId="301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2214084868" sldId="301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1436595974" sldId="302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3810381259" sldId="302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1176041856" sldId="303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2442968129" sldId="303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577925839" sldId="304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2757667362" sldId="304"/>
        </pc:sldMkLst>
      </pc:sldChg>
      <pc:sldChg chg="add modTransition">
        <pc:chgData name="Yonaiker Escalante" userId="c1e1673a5b1b3252" providerId="LiveId" clId="{0809A902-9CBE-4417-93C3-EC279C309938}" dt="2025-01-12T03:11:49.579" v="73"/>
        <pc:sldMkLst>
          <pc:docMk/>
          <pc:sldMk cId="955728381" sldId="305"/>
        </pc:sldMkLst>
      </pc:sldChg>
      <pc:sldChg chg="add del">
        <pc:chgData name="Yonaiker Escalante" userId="c1e1673a5b1b3252" providerId="LiveId" clId="{0809A902-9CBE-4417-93C3-EC279C309938}" dt="2025-01-12T03:09:33.395" v="68" actId="47"/>
        <pc:sldMkLst>
          <pc:docMk/>
          <pc:sldMk cId="1081906874" sldId="305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10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11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28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29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0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1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2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3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4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5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6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7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8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39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0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1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2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3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4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5"/>
        </pc:sldMkLst>
      </pc:sldChg>
      <pc:sldChg chg="del">
        <pc:chgData name="Yonaiker Escalante" userId="c1e1673a5b1b3252" providerId="LiveId" clId="{0809A902-9CBE-4417-93C3-EC279C309938}" dt="2025-01-12T03:05:11.053" v="37" actId="47"/>
        <pc:sldMkLst>
          <pc:docMk/>
          <pc:sldMk cId="0" sldId="34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F317-D567-41B1-9A62-7A079F17A138}" type="datetimeFigureOut">
              <a:rPr lang="es-VE" smtClean="0"/>
              <a:t>11/1/2025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F1396-43D5-4719-8816-328285CE7AE7}" type="slidenum">
              <a:rPr lang="es-VE" smtClean="0"/>
              <a:t>‹#›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32787" y="2566531"/>
            <a:ext cx="7827645" cy="1726565"/>
          </a:xfrm>
        </p:spPr>
        <p:txBody>
          <a:bodyPr>
            <a:noAutofit/>
          </a:bodyPr>
          <a:lstStyle/>
          <a:p>
            <a:r>
              <a:rPr lang="en-US" altLang="es-E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DIGNO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ante ti yo me inclino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EE49D-B72D-4672-37D3-55B49E896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938B005B-1C49-DD67-1246-4A5B4FADA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60" y="2132856"/>
            <a:ext cx="7920880" cy="1800201"/>
          </a:xfrm>
        </p:spPr>
        <p:txBody>
          <a:bodyPr>
            <a:noAutofit/>
          </a:bodyPr>
          <a:lstStyle/>
          <a:p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tengo nada para ofrecer</a:t>
            </a:r>
            <a:b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hay nada que te pueda sorprender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69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72A6-2A91-495D-C1F0-F9B5D08C9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837238F-BD78-9203-D21B-F348D949D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Autofit/>
          </a:bodyPr>
          <a:lstStyle/>
          <a:p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un corazón, quebrantado</a:t>
            </a:r>
            <a:b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Una y otra vez</a:t>
            </a:r>
            <a:endParaRPr lang="en-US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09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FD630-F221-8BD4-BB1B-6641D6FFF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5BB51FD-56EA-89FB-E120-D12356365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96" y="2420888"/>
            <a:ext cx="9048750" cy="1968500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hay nada que 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enamore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mas</a:t>
            </a:r>
            <a:b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Nada que 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apasione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mas</a:t>
            </a:r>
          </a:p>
        </p:txBody>
      </p:sp>
    </p:spTree>
    <p:extLst>
      <p:ext uri="{BB962C8B-B14F-4D97-AF65-F5344CB8AC3E}">
        <p14:creationId xmlns:p14="http://schemas.microsoft.com/office/powerpoint/2010/main" val="2273923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388F4-65CA-C6B0-9128-4D33A6BEB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38AC0BAE-CBC3-58C8-324B-BF14DBFDB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tu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presencia</a:t>
            </a:r>
            <a:b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tu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mirada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370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3A50C-BDF0-8881-8C15-E8AAB376F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35F315AD-239F-7EE5-CAE2-BAA1BFB5C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815" y="2320290"/>
            <a:ext cx="8294370" cy="1959610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 </a:t>
            </a:r>
            <a:r>
              <a:rPr lang="en-US" altLang="es-ES" sz="3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hace</a:t>
            </a:r>
            <a:r>
              <a:rPr lang="en-US" altLang="es-ES" sz="3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s-ES" sz="3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suspirar</a:t>
            </a:r>
            <a:endParaRPr lang="en-US" altLang="es-ES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649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9F91E-D016-8536-B02D-BDE3E08D2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977D9312-34CE-EDD0-BBEB-2E44A9397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8062664" cy="1470025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inclino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ante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  <a:b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Rey que perdona, multitud de errores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595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D5DFF-86BD-BAC2-0680-E297BA48B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3AC2634-A26B-2BE9-8FF6-27982A04F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inclino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ante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2968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0E875-84DB-07B8-B33E-D2A2296E6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3D93CE5-1F52-FF76-619B-9A142D72E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2535039"/>
            <a:ext cx="8280920" cy="1470025"/>
          </a:xfrm>
        </p:spPr>
        <p:txBody>
          <a:bodyPr>
            <a:noAutofit/>
          </a:bodyPr>
          <a:lstStyle/>
          <a:p>
            <a:r>
              <a:rPr lang="it-IT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Digno, eternamente Digno</a:t>
            </a:r>
            <a:br>
              <a:rPr lang="it-IT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it-IT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Impresionante, Digno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67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576A1-646A-2AC1-4711-BEB985EE8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BB02804-C9EB-6697-CFDF-6C4AE519F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ante ti yo me inclino</a:t>
            </a:r>
          </a:p>
        </p:txBody>
      </p:sp>
    </p:spTree>
    <p:extLst>
      <p:ext uri="{BB962C8B-B14F-4D97-AF65-F5344CB8AC3E}">
        <p14:creationId xmlns:p14="http://schemas.microsoft.com/office/powerpoint/2010/main" val="955728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132856"/>
            <a:ext cx="7920880" cy="1800201"/>
          </a:xfrm>
        </p:spPr>
        <p:txBody>
          <a:bodyPr>
            <a:noAutofit/>
          </a:bodyPr>
          <a:lstStyle/>
          <a:p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tengo nada para ofrecer</a:t>
            </a:r>
            <a:b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hay nada que te pueda sorprender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Autofit/>
          </a:bodyPr>
          <a:lstStyle/>
          <a:p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un corazón, quebrantado</a:t>
            </a:r>
            <a:b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Una y otra vez</a:t>
            </a:r>
            <a:endParaRPr lang="en-US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496" y="2420888"/>
            <a:ext cx="9048750" cy="1968500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 hay nada que 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enamore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mas</a:t>
            </a:r>
            <a:b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Nada que 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apasione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tu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presencia</a:t>
            </a:r>
            <a:b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Solo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tu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mirada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4815" y="2320290"/>
            <a:ext cx="8294370" cy="1959610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 </a:t>
            </a:r>
            <a:r>
              <a:rPr lang="en-US" altLang="es-ES" sz="3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hace</a:t>
            </a:r>
            <a:r>
              <a:rPr lang="en-US" altLang="es-ES" sz="3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altLang="es-ES" sz="3600" b="1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suspirar</a:t>
            </a:r>
            <a:endParaRPr lang="en-US" altLang="es-ES" sz="36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8062664" cy="1470025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inclino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ante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  <a:b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s-E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Rey que perdona, multitud de errores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Autofit/>
          </a:bodyPr>
          <a:lstStyle/>
          <a:p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inclino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ante </a:t>
            </a:r>
            <a:r>
              <a:rPr lang="en-US" altLang="es-E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</a:t>
            </a:r>
            <a:r>
              <a:rPr lang="en-US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535039"/>
            <a:ext cx="8280920" cy="1470025"/>
          </a:xfrm>
        </p:spPr>
        <p:txBody>
          <a:bodyPr>
            <a:noAutofit/>
          </a:bodyPr>
          <a:lstStyle/>
          <a:p>
            <a:r>
              <a:rPr lang="it-IT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Digno, eternamente Digno</a:t>
            </a:r>
            <a:br>
              <a:rPr lang="it-IT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it-IT" altLang="es-E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Impresionante, Digno</a:t>
            </a:r>
            <a:endParaRPr lang="en-US" alt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157</Words>
  <Application>Microsoft Office PowerPoint</Application>
  <PresentationFormat>On-screen Show (4:3)</PresentationFormat>
  <Paragraphs>19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roboto</vt:lpstr>
      <vt:lpstr>Tema de Office</vt:lpstr>
      <vt:lpstr>DIGNO</vt:lpstr>
      <vt:lpstr>No tengo nada para ofrecer No hay nada que te pueda sorprender</vt:lpstr>
      <vt:lpstr>Solo un corazón, quebrantado Una y otra vez</vt:lpstr>
      <vt:lpstr>No hay nada que me enamore mas Nada que me apasione mas</vt:lpstr>
      <vt:lpstr>Solo tu presencia Solo tu mirada</vt:lpstr>
      <vt:lpstr>Me hace suspirar</vt:lpstr>
      <vt:lpstr>Me inclino ante ti, Rey que perdona, multitud de errores</vt:lpstr>
      <vt:lpstr>Me inclino ante ti.</vt:lpstr>
      <vt:lpstr>Digno, eternamente Digno Impresionante, Digno</vt:lpstr>
      <vt:lpstr>Solo ante ti yo me inclino</vt:lpstr>
      <vt:lpstr>No tengo nada para ofrecer No hay nada que te pueda sorprender</vt:lpstr>
      <vt:lpstr>Solo un corazón, quebrantado Una y otra vez</vt:lpstr>
      <vt:lpstr>No hay nada que me enamore mas Nada que me apasione mas</vt:lpstr>
      <vt:lpstr>Solo tu presencia Solo tu mirada</vt:lpstr>
      <vt:lpstr>Me hace suspirar</vt:lpstr>
      <vt:lpstr>Me inclino ante ti, Rey que perdona, multitud de errores</vt:lpstr>
      <vt:lpstr>Me inclino ante ti.</vt:lpstr>
      <vt:lpstr>Digno, eternamente Digno Impresionante, Digno</vt:lpstr>
      <vt:lpstr>Solo ante ti yo me inclino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 LIBERTAD (ART AGUILERA)</dc:title>
  <dc:creator>jheredia</dc:creator>
  <cp:lastModifiedBy>Yonaiker Escalante</cp:lastModifiedBy>
  <cp:revision>13</cp:revision>
  <dcterms:created xsi:type="dcterms:W3CDTF">2024-09-27T19:28:00Z</dcterms:created>
  <dcterms:modified xsi:type="dcterms:W3CDTF">2025-01-12T03:11:57Z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AFF5BA8733AD42B385219E78292E4D25_13</vt:lpwstr>
  </property>
  <property fmtid="{D5CDD505-2E9C-101B-9397-08002B2CF9AE}" pid="3" name="KSOProductBuildVer">
    <vt:lpwstr>3082-12.2.0.18911</vt:lpwstr>
  </property>
</Properties>
</file>